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7" r:id="rId2"/>
    <p:sldId id="256" r:id="rId3"/>
    <p:sldId id="258" r:id="rId4"/>
    <p:sldId id="265" r:id="rId5"/>
    <p:sldId id="263" r:id="rId6"/>
    <p:sldId id="262" r:id="rId7"/>
    <p:sldId id="264" r:id="rId8"/>
    <p:sldId id="266" r:id="rId9"/>
    <p:sldId id="267" r:id="rId10"/>
    <p:sldId id="279" r:id="rId11"/>
    <p:sldId id="280" r:id="rId12"/>
    <p:sldId id="281" r:id="rId13"/>
    <p:sldId id="270" r:id="rId14"/>
    <p:sldId id="268" r:id="rId15"/>
    <p:sldId id="271" r:id="rId16"/>
    <p:sldId id="273" r:id="rId17"/>
    <p:sldId id="274" r:id="rId18"/>
    <p:sldId id="278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Optimization of Radiotherapy Treatments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9FD6A3-7324-113D-6988-EFE2C9942376}"/>
              </a:ext>
            </a:extLst>
          </p:cNvPr>
          <p:cNvGrpSpPr/>
          <p:nvPr/>
        </p:nvGrpSpPr>
        <p:grpSpPr>
          <a:xfrm>
            <a:off x="285812" y="5349875"/>
            <a:ext cx="11620376" cy="1351290"/>
            <a:chOff x="108012" y="5349875"/>
            <a:chExt cx="11620376" cy="135129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23AAEEC-811B-D5E9-8C0C-7CBA268D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4640" y="5510985"/>
              <a:ext cx="2002802" cy="103859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57AAEFD-327C-B63F-3DAC-E0490F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89792" y="5506222"/>
              <a:ext cx="1038596" cy="103859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1603407-F8DA-3673-05EA-A20170A86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6972" y="5679927"/>
              <a:ext cx="1935318" cy="6911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E6DA5A5-3B55-1410-92E7-120B432D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012" y="5349875"/>
              <a:ext cx="1801720" cy="13512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6320C87-545D-DDDB-A835-9B15D75B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2082" y="5602673"/>
              <a:ext cx="2192540" cy="84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25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(1/3)</a:t>
            </a:r>
          </a:p>
        </p:txBody>
      </p:sp>
    </p:spTree>
    <p:extLst>
      <p:ext uri="{BB962C8B-B14F-4D97-AF65-F5344CB8AC3E}">
        <p14:creationId xmlns:p14="http://schemas.microsoft.com/office/powerpoint/2010/main" val="19516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(2/3)</a:t>
            </a:r>
          </a:p>
        </p:txBody>
      </p:sp>
    </p:spTree>
    <p:extLst>
      <p:ext uri="{BB962C8B-B14F-4D97-AF65-F5344CB8AC3E}">
        <p14:creationId xmlns:p14="http://schemas.microsoft.com/office/powerpoint/2010/main" val="183628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A2D5-3E8E-0F17-308B-57E6405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</a:t>
            </a:r>
            <a:r>
              <a:rPr lang="en-US"/>
              <a:t>Window (3/3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51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BB9C5F-54BE-9FF0-AED6-03833BFD116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54587" y="2616993"/>
            <a:ext cx="1066772" cy="203567"/>
          </a:xfrm>
          <a:prstGeom prst="straightConnector1">
            <a:avLst/>
          </a:prstGeom>
          <a:ln w="190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(bis) Automatization try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4" y="1690688"/>
            <a:ext cx="3617845" cy="378676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07" y="2841994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4529457" y="4533006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457" y="2841993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07" y="2841993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3643445" y="5841551"/>
            <a:ext cx="1772024" cy="45449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Sets of Weights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D4A47E-3FC2-F32E-5D0B-0FF9D2804005}"/>
              </a:ext>
            </a:extLst>
          </p:cNvPr>
          <p:cNvSpPr/>
          <p:nvPr/>
        </p:nvSpPr>
        <p:spPr>
          <a:xfrm>
            <a:off x="7160244" y="140493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6D151-0DF9-CBC8-A52F-5D4C923F5E8C}"/>
              </a:ext>
            </a:extLst>
          </p:cNvPr>
          <p:cNvSpPr/>
          <p:nvPr/>
        </p:nvSpPr>
        <p:spPr>
          <a:xfrm>
            <a:off x="7160244" y="255606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8A215D-70CC-0A24-3F8C-C41EDFC6C6A1}"/>
              </a:ext>
            </a:extLst>
          </p:cNvPr>
          <p:cNvSpPr/>
          <p:nvPr/>
        </p:nvSpPr>
        <p:spPr>
          <a:xfrm>
            <a:off x="7160244" y="3707198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EB316-5052-848E-C315-52321260131B}"/>
              </a:ext>
            </a:extLst>
          </p:cNvPr>
          <p:cNvSpPr/>
          <p:nvPr/>
        </p:nvSpPr>
        <p:spPr>
          <a:xfrm>
            <a:off x="7160244" y="4858329"/>
            <a:ext cx="533400" cy="9048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pic>
        <p:nvPicPr>
          <p:cNvPr id="22" name="Picture 21" descr="A person in a white coat&#10;&#10;Description automatically generated with medium confidence">
            <a:extLst>
              <a:ext uri="{FF2B5EF4-FFF2-40B4-BE49-F238E27FC236}">
                <a16:creationId xmlns:a16="http://schemas.microsoft.com/office/drawing/2014/main" id="{A6A3517B-6AE8-DF85-1FA3-4137E90E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34" y="3882755"/>
            <a:ext cx="1300501" cy="130050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4A36CDE-C82E-31FF-FB81-DC3507B942F8}"/>
              </a:ext>
            </a:extLst>
          </p:cNvPr>
          <p:cNvSpPr/>
          <p:nvPr/>
        </p:nvSpPr>
        <p:spPr>
          <a:xfrm>
            <a:off x="7160244" y="2556067"/>
            <a:ext cx="533400" cy="904875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43625BD-A961-C68D-5D78-3F4A8AB30348}"/>
              </a:ext>
            </a:extLst>
          </p:cNvPr>
          <p:cNvSpPr/>
          <p:nvPr/>
        </p:nvSpPr>
        <p:spPr>
          <a:xfrm>
            <a:off x="7734300" y="3019425"/>
            <a:ext cx="1000125" cy="1000125"/>
          </a:xfrm>
          <a:custGeom>
            <a:avLst/>
            <a:gdLst>
              <a:gd name="connsiteX0" fmla="*/ 1000125 w 1000125"/>
              <a:gd name="connsiteY0" fmla="*/ 1000125 h 1000125"/>
              <a:gd name="connsiteX1" fmla="*/ 619125 w 1000125"/>
              <a:gd name="connsiteY1" fmla="*/ 295275 h 1000125"/>
              <a:gd name="connsiteX2" fmla="*/ 0 w 1000125"/>
              <a:gd name="connsiteY2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1000125">
                <a:moveTo>
                  <a:pt x="1000125" y="1000125"/>
                </a:moveTo>
                <a:cubicBezTo>
                  <a:pt x="892968" y="731043"/>
                  <a:pt x="785812" y="461962"/>
                  <a:pt x="619125" y="295275"/>
                </a:cubicBezTo>
                <a:cubicBezTo>
                  <a:pt x="452438" y="128588"/>
                  <a:pt x="226219" y="64294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6333C-25D3-B5C6-8DF8-AADE87420D27}"/>
              </a:ext>
            </a:extLst>
          </p:cNvPr>
          <p:cNvSpPr txBox="1"/>
          <p:nvPr/>
        </p:nvSpPr>
        <p:spPr>
          <a:xfrm>
            <a:off x="7086145" y="169986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B469F5-2674-3713-4C38-1F3A3FFA21A7}"/>
              </a:ext>
            </a:extLst>
          </p:cNvPr>
          <p:cNvSpPr txBox="1"/>
          <p:nvPr/>
        </p:nvSpPr>
        <p:spPr>
          <a:xfrm>
            <a:off x="7084240" y="28503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A11804-C1F4-FFA0-EF0E-A31B657BB047}"/>
              </a:ext>
            </a:extLst>
          </p:cNvPr>
          <p:cNvSpPr txBox="1"/>
          <p:nvPr/>
        </p:nvSpPr>
        <p:spPr>
          <a:xfrm>
            <a:off x="7085297" y="400744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3B63AE-896F-4063-2BB2-B7A487B50CC7}"/>
              </a:ext>
            </a:extLst>
          </p:cNvPr>
          <p:cNvSpPr txBox="1"/>
          <p:nvPr/>
        </p:nvSpPr>
        <p:spPr>
          <a:xfrm>
            <a:off x="7084239" y="515857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Dose 4</a:t>
            </a:r>
          </a:p>
        </p:txBody>
      </p:sp>
    </p:spTree>
    <p:extLst>
      <p:ext uri="{BB962C8B-B14F-4D97-AF65-F5344CB8AC3E}">
        <p14:creationId xmlns:p14="http://schemas.microsoft.com/office/powerpoint/2010/main" val="31788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repartition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9FB22EC-E605-AEE3-7D74-F141A947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0E1561-46B0-FE44-7543-B7ED214D9ABE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BD4730-E881-0D76-D8EB-92ECDCA78313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9C8991-7D56-CCB3-F47B-6F0BBDEEFF6D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B5EB8E-8B65-84E2-D790-BA3E3C801B7F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870697-A187-7C64-BAC6-160165692C40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DC64D-B136-36F7-A86C-1BD9F26FB218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07CDE-3C35-2478-06E4-00FF500F3A3B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919DD76-561E-30B0-9466-9D8A6250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595675"/>
            <a:ext cx="1058466" cy="120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B7A15-661C-5022-97B2-87CC7FF0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85817" y="808633"/>
            <a:ext cx="1058466" cy="1208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C4E77-776D-54C8-C5F4-08ED80EC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80044">
            <a:off x="8890367" y="1394307"/>
            <a:ext cx="1058466" cy="1208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6FFC9-0FEC-DE94-B12A-D655BC7A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5" y="5232354"/>
            <a:ext cx="2031495" cy="1208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05FBD9-7520-4D6C-E2EB-AA56818A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318">
            <a:off x="8902695" y="5615596"/>
            <a:ext cx="1273509" cy="57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4E72C-5C6E-992E-C279-88BA7C3E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08180">
            <a:off x="4303588" y="5836597"/>
            <a:ext cx="1058466" cy="12084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3C855-1A32-67D1-68F1-3880AE4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4307">
            <a:off x="6884098" y="5783865"/>
            <a:ext cx="1058466" cy="1208485"/>
          </a:xfrm>
          <a:prstGeom prst="rect">
            <a:avLst/>
          </a:prstGeom>
        </p:spPr>
      </p:pic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524608F5-AFDA-349F-3BE6-39EFD0C1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754" y="3213100"/>
            <a:ext cx="3658491" cy="191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(1/2)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Step-and-Shoot (2/2)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6162</TotalTime>
  <Words>377</Words>
  <Application>Microsoft Office PowerPoint</Application>
  <PresentationFormat>Widescreen</PresentationFormat>
  <Paragraphs>116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Automatic Optimization of Radiotherapy Treatments</vt:lpstr>
      <vt:lpstr>Cancer treatments</vt:lpstr>
      <vt:lpstr>Cancer treatments</vt:lpstr>
      <vt:lpstr>Multi-Leaf Collimator</vt:lpstr>
      <vt:lpstr>Dose repartition</vt:lpstr>
      <vt:lpstr>Spreading rays</vt:lpstr>
      <vt:lpstr>Step-and-Shoot (2/2)</vt:lpstr>
      <vt:lpstr>Step-and-Shoot (1/2)</vt:lpstr>
      <vt:lpstr>Step-and-Shoot (2/2)</vt:lpstr>
      <vt:lpstr>Sliding Window (1/3)</vt:lpstr>
      <vt:lpstr>Sliding Window (2/3)</vt:lpstr>
      <vt:lpstr>Sliding Window (3/3)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1st (bis) Automatization try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47</cp:revision>
  <dcterms:created xsi:type="dcterms:W3CDTF">2022-11-22T11:26:35Z</dcterms:created>
  <dcterms:modified xsi:type="dcterms:W3CDTF">2023-06-21T23:24:13Z</dcterms:modified>
</cp:coreProperties>
</file>